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DD2826-D9BF-419C-B970-40B2A00AA22C}" type="datetimeFigureOut">
              <a:rPr lang="en-US" smtClean="0"/>
              <a:pPr/>
              <a:t>12/6/2023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9C0041-96A2-460B-B9FD-A724443909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785794"/>
            <a:ext cx="7406640" cy="785818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Matoshree</a:t>
            </a:r>
            <a:r>
              <a:rPr lang="en-US" sz="2000" dirty="0" smtClean="0"/>
              <a:t> </a:t>
            </a:r>
            <a:r>
              <a:rPr lang="en-US" sz="2000" dirty="0" err="1" smtClean="0"/>
              <a:t>Vimalabai</a:t>
            </a:r>
            <a:r>
              <a:rPr lang="en-US" sz="2000" dirty="0" smtClean="0"/>
              <a:t> </a:t>
            </a:r>
            <a:r>
              <a:rPr lang="en-US" sz="2000" dirty="0" err="1" smtClean="0"/>
              <a:t>Deshmukh</a:t>
            </a:r>
            <a:r>
              <a:rPr lang="en-US" sz="2000" dirty="0" smtClean="0"/>
              <a:t> </a:t>
            </a:r>
            <a:r>
              <a:rPr lang="en-US" sz="2000" dirty="0" err="1" smtClean="0"/>
              <a:t>Mahavidyalaya</a:t>
            </a:r>
            <a:r>
              <a:rPr lang="en-US" sz="2000" dirty="0" smtClean="0"/>
              <a:t>, Amravati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5070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B.Sc.(Home Science) – </a:t>
            </a:r>
            <a:r>
              <a:rPr lang="en-US" sz="2400" dirty="0" err="1" smtClean="0"/>
              <a:t>Sem</a:t>
            </a:r>
            <a:r>
              <a:rPr lang="en-US" sz="2400" dirty="0" smtClean="0"/>
              <a:t> I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Sub. – Fundamentals of Home Science</a:t>
            </a:r>
          </a:p>
          <a:p>
            <a:pPr algn="ctr"/>
            <a:r>
              <a:rPr lang="en-US" dirty="0" smtClean="0"/>
              <a:t>Unit  - 3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By –</a:t>
            </a:r>
          </a:p>
          <a:p>
            <a:pPr algn="ctr"/>
            <a:r>
              <a:rPr lang="en-US" sz="2000" dirty="0" err="1" smtClean="0"/>
              <a:t>Sadhana</a:t>
            </a:r>
            <a:r>
              <a:rPr lang="en-US" sz="2000" dirty="0" smtClean="0"/>
              <a:t> Mohod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071546"/>
            <a:ext cx="7681865" cy="7143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 Food And Nutrition</a:t>
            </a:r>
            <a:endParaRPr lang="en-IN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9" y="2214554"/>
            <a:ext cx="8072462" cy="48995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      </a:t>
            </a:r>
            <a:r>
              <a:rPr lang="en-US" sz="2000" dirty="0" smtClean="0"/>
              <a:t>Food</a:t>
            </a:r>
            <a:r>
              <a:rPr lang="mr-IN" sz="2000" dirty="0" smtClean="0"/>
              <a:t>  -</a:t>
            </a:r>
            <a:r>
              <a:rPr lang="en-US" sz="2000" dirty="0" smtClean="0"/>
              <a:t> Basic need of Human Beings</a:t>
            </a:r>
            <a:endParaRPr lang="mr-IN" sz="2000" dirty="0" smtClean="0"/>
          </a:p>
          <a:p>
            <a:r>
              <a:rPr lang="mr-IN" sz="2000" dirty="0" smtClean="0"/>
              <a:t>               </a:t>
            </a:r>
            <a:endParaRPr lang="en-US" sz="2000" dirty="0" smtClean="0"/>
          </a:p>
          <a:p>
            <a:r>
              <a:rPr lang="en-US" sz="2000" dirty="0" smtClean="0"/>
              <a:t>                        </a:t>
            </a:r>
            <a:r>
              <a:rPr lang="mr-IN" sz="2000" dirty="0" smtClean="0"/>
              <a:t> </a:t>
            </a:r>
            <a:r>
              <a:rPr lang="en-US" sz="2000" dirty="0" smtClean="0"/>
              <a:t>Food is necessary not just to satisfy the hunger but                   is necessary for sound health</a:t>
            </a:r>
            <a:endParaRPr lang="mr-IN" sz="2000" dirty="0" smtClean="0"/>
          </a:p>
          <a:p>
            <a:r>
              <a:rPr lang="mr-IN" sz="2000" dirty="0" smtClean="0"/>
              <a:t>                       स्वास्थ्यासाठी अन्नाची गरज </a:t>
            </a:r>
          </a:p>
          <a:p>
            <a:endParaRPr lang="mr-IN" sz="2000" dirty="0" smtClean="0"/>
          </a:p>
          <a:p>
            <a:pPr>
              <a:buFont typeface="Arial" pitchFamily="34" charset="0"/>
              <a:buChar char="•"/>
            </a:pPr>
            <a:r>
              <a:rPr lang="mr-IN" sz="2000" dirty="0" smtClean="0"/>
              <a:t>       </a:t>
            </a:r>
            <a:r>
              <a:rPr lang="en-US" sz="2000" dirty="0" smtClean="0"/>
              <a:t>Importance of  Nutritious Diet</a:t>
            </a:r>
            <a:endParaRPr lang="mr-IN" sz="2000" dirty="0" smtClean="0"/>
          </a:p>
          <a:p>
            <a:endParaRPr lang="mr-IN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          Health of individual is related with the type </a:t>
            </a:r>
          </a:p>
          <a:p>
            <a:r>
              <a:rPr lang="en-US" sz="2000" dirty="0" smtClean="0"/>
              <a:t>             of diet he/she consumes</a:t>
            </a:r>
            <a:endParaRPr lang="mr-IN" sz="2000" dirty="0" smtClean="0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929197"/>
            <a:ext cx="1785950" cy="1495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33588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mr-IN" dirty="0" smtClean="0"/>
              <a:t>  </a:t>
            </a:r>
            <a:r>
              <a:rPr lang="en-US" sz="3100" b="1" dirty="0" smtClean="0"/>
              <a:t>Basic terminology related with science of Nutrition</a:t>
            </a:r>
            <a:endParaRPr lang="en-IN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Food</a:t>
            </a:r>
            <a:r>
              <a:rPr lang="mr-IN" sz="2000" dirty="0" smtClean="0"/>
              <a:t>, </a:t>
            </a:r>
            <a:r>
              <a:rPr lang="en-US" sz="2000" dirty="0" smtClean="0"/>
              <a:t>Nutrition</a:t>
            </a:r>
            <a:r>
              <a:rPr lang="mr-IN" sz="2000" dirty="0" smtClean="0"/>
              <a:t>,</a:t>
            </a:r>
          </a:p>
          <a:p>
            <a:r>
              <a:rPr lang="mr-IN" sz="2000" dirty="0" smtClean="0"/>
              <a:t>    </a:t>
            </a:r>
            <a:r>
              <a:rPr lang="en-US" sz="2000" dirty="0" smtClean="0"/>
              <a:t>Nutrients,</a:t>
            </a:r>
            <a:r>
              <a:rPr lang="mr-IN" sz="2000" dirty="0" smtClean="0"/>
              <a:t> </a:t>
            </a:r>
            <a:r>
              <a:rPr lang="en-US" sz="2000" dirty="0" smtClean="0"/>
              <a:t>Nourishment</a:t>
            </a:r>
            <a:r>
              <a:rPr lang="mr-IN" sz="2000" dirty="0" smtClean="0"/>
              <a:t>,</a:t>
            </a:r>
          </a:p>
          <a:p>
            <a:r>
              <a:rPr lang="mr-IN" sz="2000" dirty="0" smtClean="0"/>
              <a:t>        </a:t>
            </a:r>
            <a:r>
              <a:rPr lang="en-US" sz="2000" dirty="0" smtClean="0"/>
              <a:t>Balanced diet</a:t>
            </a:r>
            <a:r>
              <a:rPr lang="mr-IN" sz="2000" dirty="0" smtClean="0"/>
              <a:t>,</a:t>
            </a:r>
          </a:p>
          <a:p>
            <a:r>
              <a:rPr lang="mr-IN" sz="2000" dirty="0" smtClean="0"/>
              <a:t>          </a:t>
            </a:r>
            <a:r>
              <a:rPr lang="en-US" sz="2000" dirty="0" smtClean="0"/>
              <a:t>Under Nutrition,</a:t>
            </a:r>
          </a:p>
          <a:p>
            <a:r>
              <a:rPr lang="en-US" sz="2000" dirty="0" smtClean="0"/>
              <a:t>                       </a:t>
            </a:r>
            <a:r>
              <a:rPr lang="mr-IN" sz="2000" dirty="0" smtClean="0"/>
              <a:t>  </a:t>
            </a:r>
            <a:r>
              <a:rPr lang="en-US" sz="2000" dirty="0" smtClean="0"/>
              <a:t> Malnutrition</a:t>
            </a:r>
            <a:endParaRPr lang="mr-IN" sz="2000" dirty="0" smtClean="0"/>
          </a:p>
          <a:p>
            <a:r>
              <a:rPr lang="en-US" sz="2000" dirty="0" smtClean="0"/>
              <a:t>     Basic Nutrients</a:t>
            </a:r>
            <a:r>
              <a:rPr lang="mr-IN" sz="2000" dirty="0" smtClean="0"/>
              <a:t>-:</a:t>
            </a:r>
          </a:p>
          <a:p>
            <a:pPr>
              <a:buNone/>
            </a:pPr>
            <a:r>
              <a:rPr lang="mr-IN" sz="2000" dirty="0" smtClean="0"/>
              <a:t>          1) </a:t>
            </a:r>
            <a:r>
              <a:rPr lang="en-US" sz="2000" dirty="0" smtClean="0"/>
              <a:t>Carbohydrates</a:t>
            </a:r>
            <a:endParaRPr lang="mr-IN" sz="2000" dirty="0" smtClean="0"/>
          </a:p>
          <a:p>
            <a:pPr>
              <a:buNone/>
            </a:pPr>
            <a:r>
              <a:rPr lang="mr-IN" sz="2000" dirty="0" smtClean="0"/>
              <a:t>          2) </a:t>
            </a:r>
            <a:r>
              <a:rPr lang="en-US" sz="2000" dirty="0" smtClean="0"/>
              <a:t>Proteins</a:t>
            </a:r>
            <a:endParaRPr lang="mr-IN" sz="2000" dirty="0" smtClean="0"/>
          </a:p>
          <a:p>
            <a:pPr>
              <a:buNone/>
            </a:pPr>
            <a:r>
              <a:rPr lang="mr-IN" sz="2000" dirty="0" smtClean="0"/>
              <a:t>          3) </a:t>
            </a:r>
            <a:r>
              <a:rPr lang="en-US" sz="2000" dirty="0" smtClean="0"/>
              <a:t>Fats                                            </a:t>
            </a:r>
            <a:endParaRPr lang="mr-IN" sz="2000" dirty="0" smtClean="0"/>
          </a:p>
          <a:p>
            <a:pPr>
              <a:buNone/>
            </a:pPr>
            <a:r>
              <a:rPr lang="mr-IN" sz="2000" dirty="0" smtClean="0"/>
              <a:t>          4) </a:t>
            </a:r>
            <a:r>
              <a:rPr lang="en-US" sz="2000" dirty="0" smtClean="0"/>
              <a:t>Vitamins</a:t>
            </a:r>
            <a:endParaRPr lang="mr-IN" sz="2000" dirty="0" smtClean="0"/>
          </a:p>
          <a:p>
            <a:pPr>
              <a:buNone/>
            </a:pPr>
            <a:r>
              <a:rPr lang="mr-IN" sz="2000" dirty="0" smtClean="0"/>
              <a:t>          5)  </a:t>
            </a:r>
            <a:r>
              <a:rPr lang="en-US" sz="2000" dirty="0" smtClean="0"/>
              <a:t>Minerals</a:t>
            </a:r>
            <a:endParaRPr lang="mr-IN" sz="2000" dirty="0" smtClean="0"/>
          </a:p>
          <a:p>
            <a:pPr>
              <a:buNone/>
            </a:pPr>
            <a:r>
              <a:rPr lang="mr-IN" sz="2000" dirty="0" smtClean="0"/>
              <a:t>          6) </a:t>
            </a:r>
            <a:r>
              <a:rPr lang="en-US" sz="2000" dirty="0" smtClean="0"/>
              <a:t>Water</a:t>
            </a:r>
            <a:endParaRPr lang="en-IN" sz="2000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500570"/>
            <a:ext cx="314327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Importance of Food &amp; Nutrition Science for health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385765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Provides knowledge about nutrients</a:t>
            </a:r>
          </a:p>
          <a:p>
            <a:endParaRPr lang="en-US" sz="2000" dirty="0" smtClean="0"/>
          </a:p>
          <a:p>
            <a:r>
              <a:rPr lang="en-US" sz="2000" dirty="0" smtClean="0"/>
              <a:t>Food supply according to daily recommended allowance</a:t>
            </a:r>
          </a:p>
          <a:p>
            <a:pPr>
              <a:buNone/>
            </a:pPr>
            <a:r>
              <a:rPr lang="mr-IN" sz="2000" dirty="0" smtClean="0"/>
              <a:t>  </a:t>
            </a:r>
          </a:p>
          <a:p>
            <a:r>
              <a:rPr lang="en-US" sz="2000" dirty="0" smtClean="0"/>
              <a:t>Prevents Malnutrition, </a:t>
            </a:r>
            <a:r>
              <a:rPr lang="en-US" sz="2000" dirty="0" err="1" smtClean="0"/>
              <a:t>Undernutrition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Knowledge of perfect method of cooking </a:t>
            </a:r>
          </a:p>
          <a:p>
            <a:endParaRPr lang="en-US" sz="2000" dirty="0" smtClean="0"/>
          </a:p>
          <a:p>
            <a:r>
              <a:rPr lang="en-US" sz="2000" dirty="0" smtClean="0"/>
              <a:t>Maintains good physical and mental health</a:t>
            </a:r>
            <a:r>
              <a:rPr lang="mr-IN" sz="2000" dirty="0" smtClean="0"/>
              <a:t> </a:t>
            </a:r>
            <a:endParaRPr lang="en-US" sz="2000" dirty="0" smtClean="0"/>
          </a:p>
          <a:p>
            <a:endParaRPr lang="mr-IN" sz="2000" dirty="0" smtClean="0"/>
          </a:p>
          <a:p>
            <a:r>
              <a:rPr lang="en-US" sz="2000" dirty="0" smtClean="0"/>
              <a:t>Nourishment to body</a:t>
            </a:r>
            <a:endParaRPr lang="en-I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458100" cy="857256"/>
          </a:xfrm>
        </p:spPr>
        <p:txBody>
          <a:bodyPr>
            <a:normAutofit/>
          </a:bodyPr>
          <a:lstStyle/>
          <a:p>
            <a:r>
              <a:rPr lang="mr-IN" sz="2400" dirty="0" smtClean="0"/>
              <a:t>                  </a:t>
            </a:r>
            <a:r>
              <a:rPr lang="en-US" sz="2400" b="1" dirty="0" smtClean="0"/>
              <a:t>Functions of Food</a:t>
            </a:r>
            <a:endParaRPr lang="en-IN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357298"/>
            <a:ext cx="6400800" cy="4714908"/>
          </a:xfrm>
        </p:spPr>
        <p:txBody>
          <a:bodyPr>
            <a:normAutofit/>
          </a:bodyPr>
          <a:lstStyle/>
          <a:p>
            <a:pPr marL="484632" indent="-457200"/>
            <a:r>
              <a:rPr lang="mr-IN" sz="2000" dirty="0" smtClean="0"/>
              <a:t>1) </a:t>
            </a:r>
            <a:r>
              <a:rPr lang="en-US" sz="2000" dirty="0" smtClean="0"/>
              <a:t>Physiological Functions</a:t>
            </a:r>
            <a:r>
              <a:rPr lang="mr-IN" sz="2000" dirty="0" smtClean="0"/>
              <a:t>-:</a:t>
            </a:r>
          </a:p>
          <a:p>
            <a:pPr marL="484632" indent="-457200"/>
            <a:r>
              <a:rPr lang="mr-IN" sz="2000" dirty="0" smtClean="0"/>
              <a:t>             </a:t>
            </a:r>
            <a:r>
              <a:rPr lang="en-US" sz="2000" dirty="0" smtClean="0"/>
              <a:t>a</a:t>
            </a:r>
            <a:r>
              <a:rPr lang="mr-IN" sz="2000" dirty="0" smtClean="0"/>
              <a:t>) </a:t>
            </a:r>
            <a:r>
              <a:rPr lang="en-US" sz="2000" dirty="0" smtClean="0"/>
              <a:t>Energy</a:t>
            </a:r>
          </a:p>
          <a:p>
            <a:pPr marL="484632" indent="-457200"/>
            <a:r>
              <a:rPr lang="en-US" sz="2000" dirty="0" smtClean="0"/>
              <a:t>                        b)Body Building &amp; Growth</a:t>
            </a:r>
          </a:p>
          <a:p>
            <a:pPr marL="484632" indent="-457200"/>
            <a:r>
              <a:rPr lang="en-US" sz="2000" dirty="0" smtClean="0"/>
              <a:t>                        c) Repair and maintenance</a:t>
            </a:r>
          </a:p>
          <a:p>
            <a:pPr marL="484632" indent="-457200"/>
            <a:r>
              <a:rPr lang="en-US" sz="2000" dirty="0" smtClean="0"/>
              <a:t>                         d)Protection</a:t>
            </a:r>
          </a:p>
          <a:p>
            <a:pPr marL="484632" indent="-457200"/>
            <a:r>
              <a:rPr lang="en-US" sz="2000" dirty="0" smtClean="0"/>
              <a:t>                          e) Regulation</a:t>
            </a:r>
          </a:p>
          <a:p>
            <a:pPr marL="484632" indent="-457200"/>
            <a:r>
              <a:rPr lang="mr-IN" sz="2000" dirty="0" smtClean="0"/>
              <a:t> 2) </a:t>
            </a:r>
            <a:r>
              <a:rPr lang="en-US" sz="2000" dirty="0" smtClean="0"/>
              <a:t>Psychological Function</a:t>
            </a:r>
            <a:endParaRPr lang="mr-IN" sz="2000" dirty="0" smtClean="0"/>
          </a:p>
          <a:p>
            <a:pPr marL="484632" indent="-457200"/>
            <a:r>
              <a:rPr lang="mr-IN" sz="2000" dirty="0" smtClean="0"/>
              <a:t> 3)</a:t>
            </a:r>
            <a:r>
              <a:rPr lang="en-US" sz="2000" dirty="0" smtClean="0"/>
              <a:t> Social Function</a:t>
            </a:r>
            <a:endParaRPr lang="mr-IN" sz="2000" dirty="0" smtClean="0"/>
          </a:p>
          <a:p>
            <a:pPr marL="484632" indent="-457200"/>
            <a:r>
              <a:rPr lang="mr-IN" sz="2000" dirty="0" smtClean="0"/>
              <a:t> </a:t>
            </a:r>
            <a:r>
              <a:rPr lang="en-US" sz="2000" dirty="0" smtClean="0"/>
              <a:t>4</a:t>
            </a:r>
            <a:r>
              <a:rPr lang="mr-IN" sz="2000" dirty="0" smtClean="0"/>
              <a:t>) </a:t>
            </a:r>
            <a:r>
              <a:rPr lang="en-US" sz="2000" dirty="0" smtClean="0"/>
              <a:t>Cultural Function</a:t>
            </a:r>
          </a:p>
          <a:p>
            <a:pPr marL="484632" indent="-457200"/>
            <a:r>
              <a:rPr lang="mr-IN" sz="2000" dirty="0" smtClean="0"/>
              <a:t> 4) </a:t>
            </a:r>
            <a:r>
              <a:rPr lang="en-US" sz="2000" dirty="0" smtClean="0"/>
              <a:t>Spiritual Function</a:t>
            </a:r>
            <a:endParaRPr lang="en-IN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        </a:t>
            </a:r>
            <a:r>
              <a:rPr lang="en-US" sz="2400" b="1" dirty="0" smtClean="0"/>
              <a:t>Diet &amp; Health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Health – A state of physical, mental &amp; social </a:t>
            </a:r>
            <a:r>
              <a:rPr lang="en-US" sz="2000" dirty="0" err="1" smtClean="0"/>
              <a:t>welbeing</a:t>
            </a:r>
            <a:r>
              <a:rPr lang="en-US" sz="2000" dirty="0" smtClean="0"/>
              <a:t> of an          individual  and not merely absence of disease.</a:t>
            </a:r>
            <a:endParaRPr lang="mr-IN" sz="2000" dirty="0" smtClean="0"/>
          </a:p>
          <a:p>
            <a:r>
              <a:rPr lang="en-US" sz="2000" dirty="0" err="1" smtClean="0"/>
              <a:t>Characterstics</a:t>
            </a:r>
            <a:r>
              <a:rPr lang="en-US" sz="2000" dirty="0" smtClean="0"/>
              <a:t> of healthy person </a:t>
            </a:r>
            <a:r>
              <a:rPr lang="mr-IN" sz="2000" dirty="0" smtClean="0"/>
              <a:t>-:</a:t>
            </a:r>
          </a:p>
          <a:p>
            <a:pPr>
              <a:buFont typeface="Wingdings" pitchFamily="2" charset="2"/>
              <a:buChar char="v"/>
            </a:pPr>
            <a:r>
              <a:rPr lang="mr-IN" sz="2000" dirty="0" smtClean="0"/>
              <a:t>    </a:t>
            </a:r>
            <a:r>
              <a:rPr lang="en-US" sz="2000" dirty="0" smtClean="0"/>
              <a:t>Is free from sickness and disease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    Is free from social and mental stress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    Shows no unnecessary anxiety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    Has self confidence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    Has organs and organ system which are healthy and function properly</a:t>
            </a:r>
          </a:p>
          <a:p>
            <a:pPr>
              <a:buFont typeface="Wingdings" pitchFamily="2" charset="2"/>
              <a:buChar char="v"/>
            </a:pPr>
            <a:endParaRPr lang="mr-IN" sz="2000" dirty="0" smtClean="0"/>
          </a:p>
          <a:p>
            <a:r>
              <a:rPr lang="mr-IN" sz="2000" dirty="0" smtClean="0"/>
              <a:t>“</a:t>
            </a:r>
            <a:r>
              <a:rPr lang="en-US" sz="2000" dirty="0" smtClean="0"/>
              <a:t>To  keep you in sound health, nutrients in required proportion are necessary”</a:t>
            </a:r>
            <a:endParaRPr lang="en-IN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Thanks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308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Matoshree Vimalabai Deshmukh Mahavidyalaya, Amravati</vt:lpstr>
      <vt:lpstr> Food And Nutrition</vt:lpstr>
      <vt:lpstr>  Basic terminology related with science of Nutrition</vt:lpstr>
      <vt:lpstr>Importance of Food &amp; Nutrition Science for health</vt:lpstr>
      <vt:lpstr>                  Functions of Food</vt:lpstr>
      <vt:lpstr>                     Diet &amp; Health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Matoshree  Vimalabai Deshmukh  Mahavidyalaya, Amravati</dc:title>
  <dc:creator>q</dc:creator>
  <cp:lastModifiedBy>q</cp:lastModifiedBy>
  <cp:revision>18</cp:revision>
  <dcterms:created xsi:type="dcterms:W3CDTF">2023-08-31T10:25:00Z</dcterms:created>
  <dcterms:modified xsi:type="dcterms:W3CDTF">2023-12-06T10:31:47Z</dcterms:modified>
</cp:coreProperties>
</file>