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2" r:id="rId2"/>
    <p:sldId id="263" r:id="rId3"/>
    <p:sldId id="265" r:id="rId4"/>
    <p:sldId id="261" r:id="rId5"/>
    <p:sldId id="257" r:id="rId6"/>
    <p:sldId id="258" r:id="rId7"/>
    <p:sldId id="259" r:id="rId8"/>
    <p:sldId id="260" r:id="rId9"/>
    <p:sldId id="276" r:id="rId10"/>
    <p:sldId id="267" r:id="rId11"/>
    <p:sldId id="268" r:id="rId12"/>
    <p:sldId id="269" r:id="rId13"/>
    <p:sldId id="270" r:id="rId14"/>
    <p:sldId id="271" r:id="rId15"/>
    <p:sldId id="273" r:id="rId16"/>
    <p:sldId id="275" r:id="rId17"/>
  </p:sldIdLst>
  <p:sldSz cx="9144000" cy="6858000" type="screen4x3"/>
  <p:notesSz cx="6858000" cy="9144000"/>
  <p:defaultTextStyle>
    <a:defPPr>
      <a:defRPr lang="mr-I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r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DA7074-8CA8-4191-811C-5D016D3F5351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r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r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C367D-99F2-4293-807D-38714DE5C940}" type="slidenum">
              <a:rPr lang="mr-IN" smtClean="0"/>
              <a:pPr/>
              <a:t>‹#›</a:t>
            </a:fld>
            <a:endParaRPr lang="mr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mr-IN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3C367D-99F2-4293-807D-38714DE5C940}" type="slidenum">
              <a:rPr lang="mr-IN" smtClean="0"/>
              <a:pPr/>
              <a:t>2</a:t>
            </a:fld>
            <a:endParaRPr lang="mr-I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r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r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r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r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r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BB25D9-9527-4969-A3C8-654DAAC9C98D}" type="datetimeFigureOut">
              <a:rPr lang="mr-IN" smtClean="0"/>
              <a:pPr/>
              <a:t>10-07-2023</a:t>
            </a:fld>
            <a:endParaRPr lang="mr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r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B21F8-3166-40BF-820D-ECC6B1A962B8}" type="slidenum">
              <a:rPr lang="mr-IN" smtClean="0"/>
              <a:pPr/>
              <a:t>‹#›</a:t>
            </a:fld>
            <a:endParaRPr lang="mr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r-I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en.wikipedia.org/wiki/File:Cell_membrane_detailed_diagram_4.sv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2400" dirty="0" smtClean="0"/>
              <a:t>.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mr-IN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33400" y="609600"/>
            <a:ext cx="8229600" cy="5943600"/>
          </a:xfrm>
          <a:solidFill>
            <a:srgbClr val="00B0F0"/>
          </a:solidFill>
        </p:spPr>
        <p:txBody>
          <a:bodyPr/>
          <a:lstStyle/>
          <a:p>
            <a:pPr algn="ctr">
              <a:buNone/>
            </a:pPr>
            <a:r>
              <a:rPr lang="en-US" sz="2800" dirty="0" err="1" smtClean="0"/>
              <a:t>Matoshree</a:t>
            </a:r>
            <a:r>
              <a:rPr lang="en-US" sz="2800" dirty="0" smtClean="0"/>
              <a:t> </a:t>
            </a:r>
            <a:r>
              <a:rPr lang="en-US" sz="2800" dirty="0" err="1" smtClean="0"/>
              <a:t>Vimalabai</a:t>
            </a:r>
            <a:r>
              <a:rPr lang="en-US" sz="2800" dirty="0" smtClean="0"/>
              <a:t> </a:t>
            </a:r>
            <a:r>
              <a:rPr lang="en-US" sz="2800" dirty="0" err="1" smtClean="0"/>
              <a:t>Deshmukh</a:t>
            </a:r>
            <a:r>
              <a:rPr lang="en-US" sz="2800" dirty="0" smtClean="0"/>
              <a:t> </a:t>
            </a:r>
            <a:r>
              <a:rPr lang="en-US" sz="2800" dirty="0" err="1" smtClean="0"/>
              <a:t>Mahavidyalaya</a:t>
            </a:r>
            <a:r>
              <a:rPr lang="en-US" sz="2800" dirty="0" smtClean="0"/>
              <a:t>,</a:t>
            </a:r>
          </a:p>
          <a:p>
            <a:pPr algn="ctr">
              <a:buNone/>
            </a:pPr>
            <a:r>
              <a:rPr lang="en-US" sz="2800" dirty="0" smtClean="0"/>
              <a:t>Amravati</a:t>
            </a:r>
            <a:r>
              <a:rPr lang="en-US" sz="2800" dirty="0" smtClean="0"/>
              <a:t>.</a:t>
            </a:r>
            <a:r>
              <a:rPr lang="en-US" sz="3600" dirty="0" smtClean="0"/>
              <a:t/>
            </a:r>
            <a:br>
              <a:rPr lang="en-US" sz="3600" dirty="0" smtClean="0"/>
            </a:br>
            <a:endParaRPr lang="en-US" sz="3600" dirty="0" smtClean="0"/>
          </a:p>
          <a:p>
            <a:pPr algn="ctr"/>
            <a:endParaRPr lang="en-US" dirty="0" smtClean="0"/>
          </a:p>
          <a:p>
            <a:pPr algn="ctr">
              <a:buNone/>
            </a:pPr>
            <a:r>
              <a:rPr lang="en-US" dirty="0" smtClean="0"/>
              <a:t>S</a:t>
            </a:r>
            <a:r>
              <a:rPr lang="en-US" dirty="0" smtClean="0"/>
              <a:t>ubject- Applied </a:t>
            </a:r>
            <a:r>
              <a:rPr lang="en-US" dirty="0" smtClean="0"/>
              <a:t>Human </a:t>
            </a:r>
            <a:r>
              <a:rPr lang="en-US" dirty="0" smtClean="0"/>
              <a:t>Physiology</a:t>
            </a:r>
          </a:p>
          <a:p>
            <a:pPr algn="ctr">
              <a:buNone/>
            </a:pPr>
            <a:r>
              <a:rPr lang="en-US" dirty="0" err="1" smtClean="0"/>
              <a:t>B.Sc.Ist</a:t>
            </a:r>
            <a:r>
              <a:rPr lang="en-US" dirty="0" smtClean="0"/>
              <a:t> </a:t>
            </a:r>
            <a:r>
              <a:rPr lang="en-US" dirty="0" smtClean="0"/>
              <a:t>year 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Presented  by </a:t>
            </a:r>
          </a:p>
          <a:p>
            <a:pPr algn="ctr">
              <a:buNone/>
            </a:pPr>
            <a:r>
              <a:rPr lang="en-US" dirty="0" err="1" smtClean="0"/>
              <a:t>Prof.Dr.Kumud</a:t>
            </a:r>
            <a:r>
              <a:rPr lang="en-US" dirty="0" smtClean="0"/>
              <a:t> </a:t>
            </a:r>
            <a:r>
              <a:rPr lang="en-US" dirty="0" err="1" smtClean="0"/>
              <a:t>E.Chaudhary</a:t>
            </a:r>
            <a:endParaRPr lang="en-US" dirty="0" smtClean="0"/>
          </a:p>
          <a:p>
            <a:pPr algn="ctr">
              <a:buNone/>
            </a:pPr>
            <a:r>
              <a:rPr lang="en-US" dirty="0" smtClean="0"/>
              <a:t>Department of Home Science</a:t>
            </a:r>
          </a:p>
          <a:p>
            <a:pPr algn="ctr">
              <a:buNone/>
            </a:pPr>
            <a:endParaRPr lang="en-US" dirty="0" smtClean="0"/>
          </a:p>
          <a:p>
            <a:pPr algn="ctr">
              <a:buNone/>
            </a:pPr>
            <a:endParaRPr lang="mr-IN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802" y="0"/>
            <a:ext cx="9065198" cy="6799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82296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724837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00200"/>
            <a:ext cx="8797667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66800"/>
            <a:ext cx="3886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Plasma membrane</a:t>
            </a:r>
            <a:endParaRPr lang="mr-IN" dirty="0"/>
          </a:p>
        </p:txBody>
      </p:sp>
      <p:pic>
        <p:nvPicPr>
          <p:cNvPr id="5" name="Picture 4" descr="https://upload.wikimedia.org/wikipedia/commons/thumb/3/3a/Cell_membrane_detailed_diagram_4.svg/400px-Cell_membrane_detailed_diagram_4.svg.png">
            <a:hlinkClick r:id="rId2"/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228600"/>
            <a:ext cx="68580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Fluid mosaic model of Plasma Membrane</a:t>
            </a:r>
            <a:endParaRPr lang="mr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676400"/>
            <a:ext cx="7239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838200"/>
            <a:ext cx="7239000" cy="3581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600" b="1" dirty="0" smtClean="0">
                <a:solidFill>
                  <a:srgbClr val="FF0000"/>
                </a:solidFill>
                <a:latin typeface="Kokila" pitchFamily="34" charset="0"/>
                <a:cs typeface="Kokila" pitchFamily="34" charset="0"/>
              </a:rPr>
              <a:t>Animal Cell –</a:t>
            </a:r>
            <a:r>
              <a:rPr lang="mr-IN" sz="2400" b="1" dirty="0" smtClean="0">
                <a:latin typeface="Kokila" pitchFamily="34" charset="0"/>
                <a:cs typeface="Kokila" pitchFamily="34" charset="0"/>
              </a:rPr>
              <a:t>सर्व  सजीव हे पेशींचे बनलेले असतात  सजीव त्यांना म्हणतात ज्यांची वाढ होते व जे पुनरुत्पादन करू शकतात .. </a:t>
            </a:r>
            <a:br>
              <a:rPr lang="mr-IN" sz="2400" b="1" dirty="0" smtClean="0">
                <a:latin typeface="Kokila" pitchFamily="34" charset="0"/>
                <a:cs typeface="Kokila" pitchFamily="34" charset="0"/>
              </a:rPr>
            </a:br>
            <a:r>
              <a:rPr lang="mr-IN" sz="2400" b="1" dirty="0" smtClean="0">
                <a:latin typeface="Kokila" pitchFamily="34" charset="0"/>
                <a:cs typeface="Kokila" pitchFamily="34" charset="0"/>
              </a:rPr>
              <a:t>तर सर्व सजीव एका किंवा अनेक पेशी पासून बनलेले असतात .त्यामुळे पेशी ला युनिट ऑफ लाइफ  -</a:t>
            </a:r>
            <a:r>
              <a:rPr lang="mr-IN" sz="2400" b="1" dirty="0" smtClean="0">
                <a:solidFill>
                  <a:srgbClr val="C00000"/>
                </a:solidFill>
                <a:latin typeface="Kokila" pitchFamily="34" charset="0"/>
                <a:cs typeface="Kokila" pitchFamily="34" charset="0"/>
              </a:rPr>
              <a:t>जीवनाचे एकक </a:t>
            </a:r>
            <a:r>
              <a:rPr lang="mr-IN" sz="2400" b="1" dirty="0" smtClean="0">
                <a:latin typeface="Kokila" pitchFamily="34" charset="0"/>
                <a:cs typeface="Kokila" pitchFamily="34" charset="0"/>
              </a:rPr>
              <a:t>-म्हटले जाते . </a:t>
            </a:r>
            <a:br>
              <a:rPr lang="mr-IN" sz="2400" b="1" dirty="0" smtClean="0">
                <a:latin typeface="Kokila" pitchFamily="34" charset="0"/>
                <a:cs typeface="Kokila" pitchFamily="34" charset="0"/>
              </a:rPr>
            </a:br>
            <a:r>
              <a:rPr lang="mr-IN" sz="2400" b="1" dirty="0" smtClean="0">
                <a:latin typeface="Kokila" pitchFamily="34" charset="0"/>
                <a:cs typeface="Kokila" pitchFamily="34" charset="0"/>
              </a:rPr>
              <a:t>ज्याप्रमाणे घर हे विटांपासून बनते त्याप्रमाणे सजीव पेशीपासून बनलेले असतात . </a:t>
            </a:r>
            <a:br>
              <a:rPr lang="mr-IN" sz="2400" b="1" dirty="0" smtClean="0">
                <a:latin typeface="Kokila" pitchFamily="34" charset="0"/>
                <a:cs typeface="Kokila" pitchFamily="34" charset="0"/>
              </a:rPr>
            </a:br>
            <a:r>
              <a:rPr lang="mr-IN" sz="2400" b="1" dirty="0" smtClean="0">
                <a:latin typeface="Kokila" pitchFamily="34" charset="0"/>
                <a:cs typeface="Kokila" pitchFamily="34" charset="0"/>
              </a:rPr>
              <a:t>पेशी अनेक प्रकारच्या .अनेक आकाराच्या व विविध कार्य करणाऱ्या असतात. जसे प्राणी पेशी व वनस्पती पेशी ,</a:t>
            </a:r>
            <a:r>
              <a:rPr lang="mr-IN" sz="2400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केंद्रक रहित -</a:t>
            </a:r>
            <a:r>
              <a:rPr lang="en-US" sz="2400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prokaryotic  cells  </a:t>
            </a:r>
            <a:r>
              <a:rPr lang="mr-IN" sz="2400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व संकेंद्रक  -</a:t>
            </a:r>
            <a:r>
              <a:rPr lang="en-US" sz="2400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eukaryotic cells </a:t>
            </a:r>
            <a:r>
              <a:rPr lang="en-US" sz="2400" b="1" dirty="0" smtClean="0">
                <a:latin typeface="Kokila" pitchFamily="34" charset="0"/>
                <a:cs typeface="Kokila" pitchFamily="34" charset="0"/>
              </a:rPr>
              <a:t>. </a:t>
            </a:r>
            <a:r>
              <a:rPr lang="mr-IN" sz="1600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mr-IN" sz="1600" b="1" dirty="0" smtClean="0">
                <a:latin typeface="Aparajita" pitchFamily="34" charset="0"/>
                <a:cs typeface="Aparajita" pitchFamily="34" charset="0"/>
              </a:rPr>
            </a:br>
            <a:r>
              <a:rPr lang="mr-IN" sz="1600" b="1" dirty="0" smtClean="0">
                <a:latin typeface="Aparajita" pitchFamily="34" charset="0"/>
                <a:cs typeface="Aparajita" pitchFamily="34" charset="0"/>
              </a:rPr>
              <a:t/>
            </a:r>
            <a:br>
              <a:rPr lang="mr-IN" sz="1600" b="1" dirty="0" smtClean="0">
                <a:latin typeface="Aparajita" pitchFamily="34" charset="0"/>
                <a:cs typeface="Aparajita" pitchFamily="34" charset="0"/>
              </a:rPr>
            </a:br>
            <a:endParaRPr lang="mr-IN" sz="1600" b="1" dirty="0">
              <a:latin typeface="Aparajita" pitchFamily="34" charset="0"/>
              <a:cs typeface="Aparajit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mr-IN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संकेंद्रक </a:t>
            </a:r>
            <a:r>
              <a:rPr lang="mr-IN" b="1" dirty="0" smtClean="0">
                <a:solidFill>
                  <a:srgbClr val="7030A0"/>
                </a:solidFill>
                <a:latin typeface="Kokila" pitchFamily="34" charset="0"/>
                <a:cs typeface="Kokila" pitchFamily="34" charset="0"/>
              </a:rPr>
              <a:t>पेशी </a:t>
            </a:r>
            <a:r>
              <a:rPr lang="mr-IN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eukaryotic cells </a:t>
            </a:r>
            <a:r>
              <a:rPr lang="mr-IN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रचना</a:t>
            </a:r>
            <a:r>
              <a:rPr lang="en-US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- </a:t>
            </a:r>
            <a:r>
              <a:rPr lang="en-US" b="1" dirty="0" smtClean="0">
                <a:latin typeface="Kokila" pitchFamily="34" charset="0"/>
                <a:cs typeface="Kokila" pitchFamily="34" charset="0"/>
              </a:rPr>
              <a:t>.</a:t>
            </a:r>
            <a:r>
              <a:rPr lang="mr-IN" b="1" dirty="0" smtClean="0">
                <a:latin typeface="Kokila" pitchFamily="34" charset="0"/>
                <a:cs typeface="Kokila" pitchFamily="34" charset="0"/>
              </a:rPr>
              <a:t> </a:t>
            </a:r>
          </a:p>
          <a:p>
            <a:r>
              <a:rPr lang="mr-IN" b="1" dirty="0" smtClean="0">
                <a:solidFill>
                  <a:schemeClr val="accent2"/>
                </a:solidFill>
                <a:latin typeface="Kokila" pitchFamily="34" charset="0"/>
                <a:cs typeface="Kokila" pitchFamily="34" charset="0"/>
              </a:rPr>
              <a:t>संकेंद्रक  -</a:t>
            </a:r>
            <a:r>
              <a:rPr lang="en-US" b="1" dirty="0" smtClean="0">
                <a:solidFill>
                  <a:schemeClr val="accent2"/>
                </a:solidFill>
                <a:latin typeface="Kokila" pitchFamily="34" charset="0"/>
                <a:cs typeface="Kokila" pitchFamily="34" charset="0"/>
              </a:rPr>
              <a:t>eukaryotic cells .  </a:t>
            </a:r>
            <a:r>
              <a:rPr lang="mr-IN" b="1" dirty="0" smtClean="0">
                <a:solidFill>
                  <a:schemeClr val="accent2"/>
                </a:solidFill>
                <a:latin typeface="Kokila" pitchFamily="34" charset="0"/>
                <a:cs typeface="Kokila" pitchFamily="34" charset="0"/>
              </a:rPr>
              <a:t>या पेशीमध्ये   केंद्रक असते तसेच पेशीला विशिष्ट आकार हा पेशीआवरणामुळे  मिळालेला असतो . </a:t>
            </a:r>
            <a:endParaRPr lang="en-US" b="1" dirty="0" smtClean="0">
              <a:solidFill>
                <a:schemeClr val="accent2"/>
              </a:solidFill>
              <a:latin typeface="Kokila" pitchFamily="34" charset="0"/>
              <a:cs typeface="Kokila" pitchFamily="34" charset="0"/>
            </a:endParaRPr>
          </a:p>
          <a:p>
            <a:endParaRPr lang="mr-IN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केंद्रक रहित -</a:t>
            </a:r>
            <a:r>
              <a:rPr lang="en-US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prokaryotic  cells</a:t>
            </a:r>
            <a:endParaRPr lang="mr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485900" y="1409700"/>
            <a:ext cx="5029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r-IN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संकेंद्रक </a:t>
            </a:r>
            <a:r>
              <a:rPr lang="mr-IN" b="1" dirty="0" smtClean="0">
                <a:solidFill>
                  <a:srgbClr val="7030A0"/>
                </a:solidFill>
                <a:latin typeface="Kokila" pitchFamily="34" charset="0"/>
                <a:cs typeface="Kokila" pitchFamily="34" charset="0"/>
              </a:rPr>
              <a:t>पेशी </a:t>
            </a:r>
            <a:r>
              <a:rPr lang="mr-IN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-</a:t>
            </a:r>
            <a:r>
              <a:rPr lang="en-US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E</a:t>
            </a:r>
            <a:r>
              <a:rPr lang="en-US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ukaryotic </a:t>
            </a:r>
            <a:r>
              <a:rPr lang="en-US" b="1" dirty="0" smtClean="0">
                <a:solidFill>
                  <a:srgbClr val="0070C0"/>
                </a:solidFill>
                <a:latin typeface="Kokila" pitchFamily="34" charset="0"/>
                <a:cs typeface="Kokila" pitchFamily="34" charset="0"/>
              </a:rPr>
              <a:t>cells</a:t>
            </a:r>
            <a:endParaRPr lang="mr-IN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6401" y="1447800"/>
            <a:ext cx="7086600" cy="5029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Nucleus</a:t>
            </a:r>
            <a:endParaRPr lang="mr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981200"/>
            <a:ext cx="8229600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Mitochondria</a:t>
            </a:r>
            <a:endParaRPr lang="mr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Golgi  </a:t>
            </a:r>
            <a:r>
              <a:rPr lang="en-US" dirty="0" err="1" smtClean="0"/>
              <a:t>Appearatus</a:t>
            </a:r>
            <a:endParaRPr lang="mr-IN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676400"/>
            <a:ext cx="8229600" cy="449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Endoplasmic Reticulum</a:t>
            </a:r>
            <a:endParaRPr lang="mr-IN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964043"/>
            <a:ext cx="8229600" cy="3798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Phagocytosis</a:t>
            </a:r>
            <a:endParaRPr lang="mr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881747" y="1043782"/>
            <a:ext cx="5075706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</TotalTime>
  <Words>81</Words>
  <Application>Microsoft Office PowerPoint</Application>
  <PresentationFormat>On-screen Show (4:3)</PresentationFormat>
  <Paragraphs>22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. </vt:lpstr>
      <vt:lpstr>Animal Cell –सर्व  सजीव हे पेशींचे बनलेले असतात  सजीव त्यांना म्हणतात ज्यांची वाढ होते व जे पुनरुत्पादन करू शकतात ..  तर सर्व सजीव एका किंवा अनेक पेशी पासून बनलेले असतात .त्यामुळे पेशी ला युनिट ऑफ लाइफ  -जीवनाचे एकक -म्हटले जाते .  ज्याप्रमाणे घर हे विटांपासून बनते त्याप्रमाणे सजीव पेशीपासून बनलेले असतात .  पेशी अनेक प्रकारच्या .अनेक आकाराच्या व विविध कार्य करणाऱ्या असतात. जसे प्राणी पेशी व वनस्पती पेशी ,केंद्रक रहित -prokaryotic  cells  व संकेंद्रक  -eukaryotic cells .   </vt:lpstr>
      <vt:lpstr>केंद्रक रहित -prokaryotic  cells</vt:lpstr>
      <vt:lpstr>संकेंद्रक पेशी -Eukaryotic cells</vt:lpstr>
      <vt:lpstr>Nucleus</vt:lpstr>
      <vt:lpstr>Mitochondria</vt:lpstr>
      <vt:lpstr>Golgi  Appearatus</vt:lpstr>
      <vt:lpstr>Endoplasmic Reticulum</vt:lpstr>
      <vt:lpstr>Phagocytosis</vt:lpstr>
      <vt:lpstr>Slide 10</vt:lpstr>
      <vt:lpstr>Slide 11</vt:lpstr>
      <vt:lpstr>Slide 12</vt:lpstr>
      <vt:lpstr>Slide 13</vt:lpstr>
      <vt:lpstr>Slide 14</vt:lpstr>
      <vt:lpstr>Plasma membrane</vt:lpstr>
      <vt:lpstr>Fluid mosaic model of Plasma Membrane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 Cell –</dc:title>
  <dc:creator>WLCOME</dc:creator>
  <cp:lastModifiedBy>WLCOME</cp:lastModifiedBy>
  <cp:revision>28</cp:revision>
  <dcterms:created xsi:type="dcterms:W3CDTF">2020-09-06T08:01:45Z</dcterms:created>
  <dcterms:modified xsi:type="dcterms:W3CDTF">2023-07-10T03:04:19Z</dcterms:modified>
</cp:coreProperties>
</file>