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snapVertSplitter="1" vertBarState="minimized" horzBarState="maximized">
    <p:restoredLeft sz="15588" autoAdjust="0"/>
    <p:restoredTop sz="94574" autoAdjust="0"/>
  </p:normalViewPr>
  <p:slideViewPr>
    <p:cSldViewPr>
      <p:cViewPr>
        <p:scale>
          <a:sx n="102" d="100"/>
          <a:sy n="102" d="100"/>
        </p:scale>
        <p:origin x="-288" y="1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10-07-23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10-07-23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10-07-23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10-07-23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10-07-23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10-07-23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10-07-23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10-07-23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10-07-23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10-07-23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10-07-23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10-07-23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i</a:t>
            </a:r>
            <a:endParaRPr lang="mr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mr-IN" dirty="0"/>
          </a:p>
        </p:txBody>
      </p:sp>
      <p:pic>
        <p:nvPicPr>
          <p:cNvPr id="1026" name="Picture 2" descr="Microorganis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4478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r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r-IN" dirty="0"/>
          </a:p>
        </p:txBody>
      </p:sp>
      <p:pic>
        <p:nvPicPr>
          <p:cNvPr id="24578" name="Picture 2" descr="Micro organis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0668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r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r-IN"/>
          </a:p>
        </p:txBody>
      </p:sp>
      <p:pic>
        <p:nvPicPr>
          <p:cNvPr id="23554" name="Picture 2" descr="Bacteria in yogurt &#10;Bacteria and fungi that &#10;decomposing dead leaves &#10;Yeast to rise bread &#10;Mould to make blue cheese 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76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r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r-IN"/>
          </a:p>
        </p:txBody>
      </p:sp>
      <p:pic>
        <p:nvPicPr>
          <p:cNvPr id="25602" name="Picture 2" descr="Food Microbiology&#10;• food is an ecosystem&#10;and microorganisms&#10;play a key role in the&#10;stability of that&#10;ecosystem&#10;• microorg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990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r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r-IN"/>
          </a:p>
        </p:txBody>
      </p:sp>
      <p:pic>
        <p:nvPicPr>
          <p:cNvPr id="26626" name="Picture 2" descr="Food Microbiology&#10;• fermentation: good food&#10;microbiology&#10;food that have been&#10;intentionally altered such&#10;as sour cream, ch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990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r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r-IN" dirty="0"/>
          </a:p>
        </p:txBody>
      </p:sp>
      <p:pic>
        <p:nvPicPr>
          <p:cNvPr id="27650" name="Picture 2" descr="Microorganisms in&#10;Food Production&#10;• using microorganisms for food production&#10;has been done for thousands of years&#10;cheese,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95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r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r-IN"/>
          </a:p>
        </p:txBody>
      </p:sp>
      <p:pic>
        <p:nvPicPr>
          <p:cNvPr id="28674" name="Picture 2" descr="Food Preservation:&#10;preventing growth and metabolic&#10;activities of microorganisms&#10;&#10;• spices, salting, drying are methods th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19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 Septate hyphae and form conidiophores on a        brushlike conidia head. penicillium roquerfortii and        Penicilliu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7156873" cy="5029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</a:t>
            </a:r>
            <a:endParaRPr lang="mr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r-IN" dirty="0"/>
          </a:p>
        </p:txBody>
      </p:sp>
      <p:pic>
        <p:nvPicPr>
          <p:cNvPr id="14338" name="Picture 2" descr="Bacteria or virus microbe and microorganisms 3d Vector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33600"/>
            <a:ext cx="64770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icro-organisms &#10;A microscopic organisms which is &#10;too small to be seen with the &#10;naked eye, or sometimes even with &#10;a mi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518" y="1447800"/>
            <a:ext cx="6381432" cy="4791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r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r-IN"/>
          </a:p>
        </p:txBody>
      </p:sp>
      <p:pic>
        <p:nvPicPr>
          <p:cNvPr id="17410" name="Picture 2" descr="Types of micro-organisms &#10;There are different types of micro-organisms &#10;Fungus ,Bacteria and Virus 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00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r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r-IN"/>
          </a:p>
        </p:txBody>
      </p:sp>
      <p:pic>
        <p:nvPicPr>
          <p:cNvPr id="18434" name="Picture 2" descr="Fungus &#10;A fungus is the largest micro-organisms that &#10;includes yeast and moulds as well as the more &#10;familiar mushrooms. 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371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r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endParaRPr lang="mr-IN" dirty="0"/>
          </a:p>
        </p:txBody>
      </p:sp>
      <p:pic>
        <p:nvPicPr>
          <p:cNvPr id="19458" name="Picture 2" descr="Mould &#10;A type of fungus that causes decay and the production &#10;of carbon dioxide and alcohol &#10;Yeast &#10;one of the largest m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0668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r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r-IN" dirty="0"/>
          </a:p>
        </p:txBody>
      </p:sp>
      <p:pic>
        <p:nvPicPr>
          <p:cNvPr id="20482" name="Picture 2" descr="Bread colonies 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0772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r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r-IN"/>
          </a:p>
        </p:txBody>
      </p:sp>
      <p:pic>
        <p:nvPicPr>
          <p:cNvPr id="21506" name="Picture 2" descr="Bacteria A small micro-organisms. Some bacteria can &#10;cause infections, but they can be killed by &#10;antibiotics, by steril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685800"/>
            <a:ext cx="653415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r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r-IN"/>
          </a:p>
        </p:txBody>
      </p:sp>
      <p:pic>
        <p:nvPicPr>
          <p:cNvPr id="22530" name="Picture 2" descr="Virus &#10;Virus &#10;A microbe even smaller than a bacterium. They &#10;can only become active inside other living cells. &#10;They ar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838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</Words>
  <Application>Microsoft Office PowerPoint</Application>
  <PresentationFormat>On-screen Show 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i</vt:lpstr>
      <vt:lpstr>shape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</dc:title>
  <dc:creator>WLCOME</dc:creator>
  <cp:lastModifiedBy>WLCOME</cp:lastModifiedBy>
  <cp:revision>16</cp:revision>
  <dcterms:created xsi:type="dcterms:W3CDTF">2006-08-16T00:00:00Z</dcterms:created>
  <dcterms:modified xsi:type="dcterms:W3CDTF">2023-07-10T04:07:22Z</dcterms:modified>
</cp:coreProperties>
</file>